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D63C2B"/>
    <a:srgbClr val="490F07"/>
    <a:srgbClr val="8A1D0D"/>
    <a:srgbClr val="EFB5AF"/>
    <a:srgbClr val="006FB3"/>
    <a:srgbClr val="004068"/>
    <a:srgbClr val="9ADEF0"/>
    <a:srgbClr val="35B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38A23-C09D-48B1-86B8-6312AF04CDC1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FB3F0-3C39-4C5B-AD82-76D3EFAF8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4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FB3F0-3C39-4C5B-AD82-76D3EFAF8C2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5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5005887" cy="10693400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244905" y="1890316"/>
            <a:ext cx="4936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Большой заголовок</a:t>
            </a:r>
            <a:r>
              <a:rPr lang="ru-RU" sz="4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</a:t>
            </a:r>
            <a:r>
              <a:rPr lang="ru-RU" sz="40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М</a:t>
            </a:r>
            <a:r>
              <a:rPr lang="ru-RU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аркетинг-кит»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860" y="3271242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event</a:t>
            </a:r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-агентств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наши клиенты: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2292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6578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95243" y="2212365"/>
            <a:ext cx="1045828" cy="404711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43" y="4371663"/>
            <a:ext cx="2580881" cy="1429548"/>
          </a:xfrm>
          <a:prstGeom prst="round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43" y="5900918"/>
            <a:ext cx="2580881" cy="1429547"/>
          </a:xfrm>
          <a:prstGeom prst="round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962" y="7461704"/>
            <a:ext cx="2569042" cy="1429548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31</Words>
  <Application>Microsoft Office PowerPoint</Application>
  <PresentationFormat>Произвольный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27</cp:revision>
  <dcterms:created xsi:type="dcterms:W3CDTF">2011-06-17T23:30:18Z</dcterms:created>
  <dcterms:modified xsi:type="dcterms:W3CDTF">2011-06-20T22:38:54Z</dcterms:modified>
</cp:coreProperties>
</file>