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ABAB"/>
    <a:srgbClr val="E8E8E8"/>
    <a:srgbClr val="D63C2B"/>
    <a:srgbClr val="490F07"/>
    <a:srgbClr val="8A1D0D"/>
    <a:srgbClr val="EFB5AF"/>
    <a:srgbClr val="006FB3"/>
    <a:srgbClr val="004068"/>
    <a:srgbClr val="9ADEF0"/>
    <a:srgbClr val="35BB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60" d="100"/>
          <a:sy n="60" d="100"/>
        </p:scale>
        <p:origin x="-1776" y="-258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38A23-C09D-48B1-86B8-6312AF04CDC1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6FB3F0-3C39-4C5B-AD82-76D3EFAF8C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947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6FB3F0-3C39-4C5B-AD82-76D3EFAF8C2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89515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5005887" cy="10693400"/>
          </a:xfrm>
          <a:prstGeom prst="rect">
            <a:avLst/>
          </a:prstGeom>
          <a:gradFill flip="none" rotWithShape="1">
            <a:gsLst>
              <a:gs pos="0">
                <a:srgbClr val="E8E8E8"/>
              </a:gs>
              <a:gs pos="100000">
                <a:srgbClr val="ABABAB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7" name="TextBox 16"/>
          <p:cNvSpPr txBox="1"/>
          <p:nvPr/>
        </p:nvSpPr>
        <p:spPr>
          <a:xfrm>
            <a:off x="244905" y="1890316"/>
            <a:ext cx="493662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Большой заголовок</a:t>
            </a:r>
            <a:r>
              <a:rPr lang="ru-RU" sz="40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 </a:t>
            </a:r>
            <a:r>
              <a:rPr lang="ru-RU" sz="40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«</a:t>
            </a:r>
            <a:r>
              <a:rPr lang="ru-RU" sz="4000" b="1" i="1" dirty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М</a:t>
            </a:r>
            <a:r>
              <a:rPr lang="ru-RU" sz="40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ffectLst>
                  <a:innerShdw blurRad="63500" dist="38100" dir="16200000">
                    <a:prstClr val="black">
                      <a:alpha val="47000"/>
                    </a:prstClr>
                  </a:innerShdw>
                </a:effectLst>
              </a:rPr>
              <a:t>аркетинг-кит»</a:t>
            </a:r>
            <a:endParaRPr lang="ru-RU" sz="4000" b="1" dirty="0">
              <a:solidFill>
                <a:schemeClr val="tx1">
                  <a:lumMod val="75000"/>
                  <a:lumOff val="25000"/>
                </a:schemeClr>
              </a:solidFill>
              <a:effectLst>
                <a:innerShdw blurRad="63500" dist="38100" dir="16200000">
                  <a:prstClr val="black">
                    <a:alpha val="47000"/>
                  </a:prstClr>
                </a:inn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5860" y="3271242"/>
            <a:ext cx="3394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захватывающее предложение по организации игры «Мафия» для </a:t>
            </a:r>
            <a:r>
              <a:rPr lang="ru-RU" sz="1800" i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event</a:t>
            </a:r>
            <a:r>
              <a:rPr lang="ru-RU" sz="18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-агентств</a:t>
            </a:r>
            <a:endParaRPr 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90241" y="9220830"/>
            <a:ext cx="26417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наши клиенты:</a:t>
            </a:r>
            <a:endParaRPr lang="ru-RU" sz="2400" b="1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32292" y="9667180"/>
            <a:ext cx="129847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тел.:</a:t>
            </a:r>
          </a:p>
          <a:p>
            <a:pPr algn="r"/>
            <a:r>
              <a:rPr lang="en-US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e-mail:</a:t>
            </a:r>
          </a:p>
          <a:p>
            <a:pPr algn="r"/>
            <a:r>
              <a:rPr lang="ru-RU" sz="1400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сайт:</a:t>
            </a:r>
            <a:endParaRPr lang="ru-RU" sz="14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6578" y="9667180"/>
            <a:ext cx="158244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(495) 226-74-30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art@prcomm.ru</a:t>
            </a:r>
          </a:p>
          <a:p>
            <a:r>
              <a:rPr lang="en-US" sz="14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www.kit5.ru</a:t>
            </a:r>
            <a:endParaRPr lang="ru-RU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105" y="9637836"/>
            <a:ext cx="3137471" cy="5334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695243" y="2212365"/>
            <a:ext cx="1045828" cy="404711"/>
          </a:xfrm>
          <a:prstGeom prst="rect">
            <a:avLst/>
          </a:prstGeom>
          <a:gradFill flip="none" rotWithShape="1">
            <a:gsLst>
              <a:gs pos="0">
                <a:srgbClr val="E8E8E8"/>
              </a:gs>
              <a:gs pos="100000">
                <a:srgbClr val="ABABAB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043" y="4371663"/>
            <a:ext cx="2580881" cy="1429548"/>
          </a:xfrm>
          <a:prstGeom prst="round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043" y="5900918"/>
            <a:ext cx="2580881" cy="1429547"/>
          </a:xfrm>
          <a:prstGeom prst="round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1962" y="7461704"/>
            <a:ext cx="2569042" cy="1429548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31</Words>
  <Application>Microsoft Office PowerPoint</Application>
  <PresentationFormat>Произвольный</PresentationFormat>
  <Paragraphs>10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27</cp:revision>
  <dcterms:created xsi:type="dcterms:W3CDTF">2011-06-17T23:30:18Z</dcterms:created>
  <dcterms:modified xsi:type="dcterms:W3CDTF">2011-06-20T22:38:54Z</dcterms:modified>
</cp:coreProperties>
</file>